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3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CEA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提案通過率</c:v>
                  </c:pt>
                  <c:pt idx="1">
                    <c:v>商談化率</c:v>
                  </c:pt>
                  <c:pt idx="2">
                    <c:v>初回合意率</c:v>
                  </c:pt>
                  <c:pt idx="3">
                    <c:v>準備工数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</c:v>
                </c:pt>
                <c:pt idx="1">
                  <c:v>44</c:v>
                </c:pt>
                <c:pt idx="2">
                  <c:v>41</c:v>
                </c:pt>
                <c:pt idx="3">
                  <c:v>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1D5F9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提案通過率</c:v>
                  </c:pt>
                  <c:pt idx="1">
                    <c:v>商談化率</c:v>
                  </c:pt>
                  <c:pt idx="2">
                    <c:v>初回合意率</c:v>
                  </c:pt>
                  <c:pt idx="3">
                    <c:v>準備工数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79</c:v>
                </c:pt>
                <c:pt idx="1">
                  <c:v>68</c:v>
                </c:pt>
                <c:pt idx="2">
                  <c:v>66</c:v>
                </c:pt>
                <c:pt idx="3">
                  <c:v>82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1280160"/>
            <a:ext cx="5303520" cy="5303520"/>
          </a:xfrm>
          <a:prstGeom prst="ellipse">
            <a:avLst/>
          </a:prstGeom>
          <a:solidFill>
            <a:srgbClr val="1D5F9F">
              <a:alpha val="62000"/>
            </a:srgbClr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961120" y="2651760"/>
            <a:ext cx="4389120" cy="4389120"/>
          </a:xfrm>
          <a:prstGeom prst="ellipse">
            <a:avLst/>
          </a:prstGeom>
          <a:solidFill>
            <a:srgbClr val="1AA8B8">
              <a:alpha val="52000"/>
            </a:srgbClr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価値提案 クイック提案書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価値提案の短期提示を起点に、現状整理から実行計画までを短時間で合意形成する構成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SALES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価値提案の短期提示に直結する最優先施策から着手します。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商談背景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課題整理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提案方針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比較優位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導入計画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合意事項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価値と差別化を短時間で示し、初回商談の合意速度を高める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価値提案の短期提示に直結する主要論点を先に合意できる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1AA8B8">
              <a:alpha val="84000"/>
            </a:srgbClr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顧客の懸念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提案の打ち手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・効果が見えづらい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・導入負荷が不安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・比較基準が曖昧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・ROIを先に提示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・段階導入で負荷を抑制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・比較軸を可視化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価値提案の短期提示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・価値提案の短期提示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営業責任者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提案方針と最終判断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プリセールス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要件整理と提案設計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導入責任者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導入計画の実行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CS責任者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定着と効果検証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価値提案 クイック提案書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