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3D264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1554480"/>
            <a:ext cx="804672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社内稟議プレゼン</a:t>
            </a:r>
            <a:endParaRPr lang="en-US" sz="3800" dirty="0"/>
          </a:p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テンプレート</a:t>
            </a:r>
            <a:endParaRPr lang="en-US" sz="3800" dirty="0"/>
          </a:p>
        </p:txBody>
      </p:sp>
      <p:sp>
        <p:nvSpPr>
          <p:cNvPr id="3" name="Text 1"/>
          <p:cNvSpPr/>
          <p:nvPr/>
        </p:nvSpPr>
        <p:spPr>
          <a:xfrm>
            <a:off x="841248" y="333756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2E8F6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背景・費用対効果・リスク・実行計画を決裁者に短時間で伝える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11475720" y="6080760"/>
            <a:ext cx="411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D9C6D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502920"/>
          </a:xfrm>
          <a:prstGeom prst="rect">
            <a:avLst/>
          </a:prstGeom>
          <a:solidFill>
            <a:srgbClr val="3D2645"/>
          </a:solidFill>
          <a:ln w="12700">
            <a:solidFill>
              <a:srgbClr val="3D2645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66344"/>
            <a:ext cx="12188952" cy="36576"/>
          </a:xfrm>
          <a:prstGeom prst="rect">
            <a:avLst/>
          </a:prstGeom>
          <a:solidFill>
            <a:srgbClr val="C06AA9"/>
          </a:solidFill>
          <a:ln w="12700">
            <a:solidFill>
              <a:srgbClr val="C06AA9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48640" y="73152"/>
            <a:ext cx="9692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体制と責任 | 社内稟議プレゼン テンプレート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10424160" y="73152"/>
            <a:ext cx="1554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10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731520" y="822960"/>
            <a:ext cx="10607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3D264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体制と責任</a:t>
            </a:r>
            <a:endParaRPr lang="en-US" sz="2600" dirty="0"/>
          </a:p>
        </p:txBody>
      </p:sp>
      <p:sp>
        <p:nvSpPr>
          <p:cNvPr id="7" name="Shape 5"/>
          <p:cNvSpPr/>
          <p:nvPr/>
        </p:nvSpPr>
        <p:spPr>
          <a:xfrm>
            <a:off x="731520" y="1645920"/>
            <a:ext cx="10972800" cy="4480560"/>
          </a:xfrm>
          <a:prstGeom prst="roundRect">
            <a:avLst/>
          </a:prstGeom>
          <a:solidFill>
            <a:srgbClr val="F8F0F9"/>
          </a:solidFill>
          <a:ln w="12700">
            <a:solidFill>
              <a:srgbClr val="EAD9E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005840" y="1828800"/>
            <a:ext cx="10424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6D3F7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要点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1005840" y="2240280"/>
            <a:ext cx="10424160" cy="3749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・起案責任者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・実行責任者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・報告ライン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841248" y="566928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D3F7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&lt;&lt;案件固有データに差し替え&gt;&gt;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502920"/>
          </a:xfrm>
          <a:prstGeom prst="rect">
            <a:avLst/>
          </a:prstGeom>
          <a:solidFill>
            <a:srgbClr val="3D2645"/>
          </a:solidFill>
          <a:ln w="12700">
            <a:solidFill>
              <a:srgbClr val="3D2645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66344"/>
            <a:ext cx="12188952" cy="36576"/>
          </a:xfrm>
          <a:prstGeom prst="rect">
            <a:avLst/>
          </a:prstGeom>
          <a:solidFill>
            <a:srgbClr val="C06AA9"/>
          </a:solidFill>
          <a:ln w="12700">
            <a:solidFill>
              <a:srgbClr val="C06AA9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48640" y="73152"/>
            <a:ext cx="9692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FAQ（決裁者向け） | 社内稟議プレゼン テンプレート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10424160" y="73152"/>
            <a:ext cx="1554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11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731520" y="822960"/>
            <a:ext cx="10607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3D264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FAQ（決裁者向け）</a:t>
            </a:r>
            <a:endParaRPr lang="en-US" sz="2600" dirty="0"/>
          </a:p>
        </p:txBody>
      </p:sp>
      <p:sp>
        <p:nvSpPr>
          <p:cNvPr id="7" name="Shape 5"/>
          <p:cNvSpPr/>
          <p:nvPr/>
        </p:nvSpPr>
        <p:spPr>
          <a:xfrm>
            <a:off x="731520" y="1645920"/>
            <a:ext cx="10972800" cy="4480560"/>
          </a:xfrm>
          <a:prstGeom prst="roundRect">
            <a:avLst/>
          </a:prstGeom>
          <a:solidFill>
            <a:srgbClr val="F8F0F9"/>
          </a:solidFill>
          <a:ln w="12700">
            <a:solidFill>
              <a:srgbClr val="EAD9E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005840" y="1828800"/>
            <a:ext cx="10424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6D3F7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要点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1005840" y="2240280"/>
            <a:ext cx="10424160" cy="3749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・なぜ今か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・代替案はあるか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・失敗時の撤退基準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841248" y="566928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D3F7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&lt;&lt;案件固有データに差し替え&gt;&gt;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502920"/>
          </a:xfrm>
          <a:prstGeom prst="rect">
            <a:avLst/>
          </a:prstGeom>
          <a:solidFill>
            <a:srgbClr val="3D2645"/>
          </a:solidFill>
          <a:ln w="12700">
            <a:solidFill>
              <a:srgbClr val="3D2645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66344"/>
            <a:ext cx="12188952" cy="36576"/>
          </a:xfrm>
          <a:prstGeom prst="rect">
            <a:avLst/>
          </a:prstGeom>
          <a:solidFill>
            <a:srgbClr val="C06AA9"/>
          </a:solidFill>
          <a:ln w="12700">
            <a:solidFill>
              <a:srgbClr val="C06AA9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48640" y="73152"/>
            <a:ext cx="9692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承認後の初動 | 社内稟議プレゼン テンプレート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10424160" y="73152"/>
            <a:ext cx="1554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12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731520" y="822960"/>
            <a:ext cx="10607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3D264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承認後の初動</a:t>
            </a:r>
            <a:endParaRPr lang="en-US" sz="2600" dirty="0"/>
          </a:p>
        </p:txBody>
      </p:sp>
      <p:sp>
        <p:nvSpPr>
          <p:cNvPr id="7" name="Shape 5"/>
          <p:cNvSpPr/>
          <p:nvPr/>
        </p:nvSpPr>
        <p:spPr>
          <a:xfrm>
            <a:off x="731520" y="1645920"/>
            <a:ext cx="10972800" cy="4480560"/>
          </a:xfrm>
          <a:prstGeom prst="roundRect">
            <a:avLst/>
          </a:prstGeom>
          <a:solidFill>
            <a:srgbClr val="F8F0F9"/>
          </a:solidFill>
          <a:ln w="12700">
            <a:solidFill>
              <a:srgbClr val="EAD9E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005840" y="1828800"/>
            <a:ext cx="10424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6D3F7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要点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1005840" y="2240280"/>
            <a:ext cx="10424160" cy="3749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・キックオフ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・週次レビュー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・成果報告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841248" y="566928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D3F7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&lt;&lt;案件固有データに差し替え&gt;&gt;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502920"/>
          </a:xfrm>
          <a:prstGeom prst="rect">
            <a:avLst/>
          </a:prstGeom>
          <a:solidFill>
            <a:srgbClr val="3D2645"/>
          </a:solidFill>
          <a:ln w="12700">
            <a:solidFill>
              <a:srgbClr val="3D2645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66344"/>
            <a:ext cx="12188952" cy="36576"/>
          </a:xfrm>
          <a:prstGeom prst="rect">
            <a:avLst/>
          </a:prstGeom>
          <a:solidFill>
            <a:srgbClr val="C06AA9"/>
          </a:solidFill>
          <a:ln w="12700">
            <a:solidFill>
              <a:srgbClr val="C06AA9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48640" y="73152"/>
            <a:ext cx="9692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決裁依頼 | 社内稟議プレゼン テンプレート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10424160" y="73152"/>
            <a:ext cx="1554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13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731520" y="822960"/>
            <a:ext cx="10607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3D264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決裁依頼</a:t>
            </a:r>
            <a:endParaRPr lang="en-US" sz="2600" dirty="0"/>
          </a:p>
        </p:txBody>
      </p:sp>
      <p:sp>
        <p:nvSpPr>
          <p:cNvPr id="7" name="Shape 5"/>
          <p:cNvSpPr/>
          <p:nvPr/>
        </p:nvSpPr>
        <p:spPr>
          <a:xfrm>
            <a:off x="731520" y="1645920"/>
            <a:ext cx="10972800" cy="4480560"/>
          </a:xfrm>
          <a:prstGeom prst="roundRect">
            <a:avLst/>
          </a:prstGeom>
          <a:solidFill>
            <a:srgbClr val="F8F0F9"/>
          </a:solidFill>
          <a:ln w="12700">
            <a:solidFill>
              <a:srgbClr val="EAD9E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005840" y="1828800"/>
            <a:ext cx="10424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6D3F7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要点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1005840" y="2240280"/>
            <a:ext cx="10424160" cy="3749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・承認事項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・承認期限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・次回報告予定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841248" y="566928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D3F7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&lt;&lt;案件固有データに差し替え&gt;&gt;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502920"/>
          </a:xfrm>
          <a:prstGeom prst="rect">
            <a:avLst/>
          </a:prstGeom>
          <a:solidFill>
            <a:srgbClr val="3D2645"/>
          </a:solidFill>
          <a:ln w="12700">
            <a:solidFill>
              <a:srgbClr val="3D2645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66344"/>
            <a:ext cx="12188952" cy="36576"/>
          </a:xfrm>
          <a:prstGeom prst="rect">
            <a:avLst/>
          </a:prstGeom>
          <a:solidFill>
            <a:srgbClr val="C06AA9"/>
          </a:solidFill>
          <a:ln w="12700">
            <a:solidFill>
              <a:srgbClr val="C06AA9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48640" y="73152"/>
            <a:ext cx="9692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決裁サマリー | 社内稟議プレゼン テンプレート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10424160" y="73152"/>
            <a:ext cx="1554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02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731520" y="822960"/>
            <a:ext cx="10607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3D264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決裁サマリー</a:t>
            </a:r>
            <a:endParaRPr lang="en-US" sz="2600" dirty="0"/>
          </a:p>
        </p:txBody>
      </p:sp>
      <p:sp>
        <p:nvSpPr>
          <p:cNvPr id="7" name="Shape 5"/>
          <p:cNvSpPr/>
          <p:nvPr/>
        </p:nvSpPr>
        <p:spPr>
          <a:xfrm>
            <a:off x="731520" y="1645920"/>
            <a:ext cx="10972800" cy="4480560"/>
          </a:xfrm>
          <a:prstGeom prst="roundRect">
            <a:avLst/>
          </a:prstGeom>
          <a:solidFill>
            <a:srgbClr val="F8F0F9"/>
          </a:solidFill>
          <a:ln w="12700">
            <a:solidFill>
              <a:srgbClr val="EAD9E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005840" y="1828800"/>
            <a:ext cx="10424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6D3F7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要点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1005840" y="2240280"/>
            <a:ext cx="10424160" cy="3749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・決裁依頼事項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・投資額と回収見込み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・意思決定期限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841248" y="566928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D3F7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&lt;&lt;案件固有データに差し替え&gt;&gt;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502920"/>
          </a:xfrm>
          <a:prstGeom prst="rect">
            <a:avLst/>
          </a:prstGeom>
          <a:solidFill>
            <a:srgbClr val="3D2645"/>
          </a:solidFill>
          <a:ln w="12700">
            <a:solidFill>
              <a:srgbClr val="3D2645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66344"/>
            <a:ext cx="12188952" cy="36576"/>
          </a:xfrm>
          <a:prstGeom prst="rect">
            <a:avLst/>
          </a:prstGeom>
          <a:solidFill>
            <a:srgbClr val="C06AA9"/>
          </a:solidFill>
          <a:ln w="12700">
            <a:solidFill>
              <a:srgbClr val="C06AA9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48640" y="73152"/>
            <a:ext cx="9692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起案背景 | 社内稟議プレゼン テンプレート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10424160" y="73152"/>
            <a:ext cx="1554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03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731520" y="822960"/>
            <a:ext cx="10607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3D264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起案背景</a:t>
            </a:r>
            <a:endParaRPr lang="en-US" sz="2600" dirty="0"/>
          </a:p>
        </p:txBody>
      </p:sp>
      <p:sp>
        <p:nvSpPr>
          <p:cNvPr id="7" name="Shape 5"/>
          <p:cNvSpPr/>
          <p:nvPr/>
        </p:nvSpPr>
        <p:spPr>
          <a:xfrm>
            <a:off x="731520" y="1645920"/>
            <a:ext cx="10972800" cy="4480560"/>
          </a:xfrm>
          <a:prstGeom prst="roundRect">
            <a:avLst/>
          </a:prstGeom>
          <a:solidFill>
            <a:srgbClr val="F8F0F9"/>
          </a:solidFill>
          <a:ln w="12700">
            <a:solidFill>
              <a:srgbClr val="EAD9E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005840" y="1828800"/>
            <a:ext cx="10424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6D3F7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要点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1005840" y="2240280"/>
            <a:ext cx="10424160" cy="3749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・現状業務の負荷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・放置した場合の損失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・今回の起案目的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841248" y="566928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D3F7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&lt;&lt;案件固有データに差し替え&gt;&gt;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502920"/>
          </a:xfrm>
          <a:prstGeom prst="rect">
            <a:avLst/>
          </a:prstGeom>
          <a:solidFill>
            <a:srgbClr val="3D2645"/>
          </a:solidFill>
          <a:ln w="12700">
            <a:solidFill>
              <a:srgbClr val="3D2645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66344"/>
            <a:ext cx="12188952" cy="36576"/>
          </a:xfrm>
          <a:prstGeom prst="rect">
            <a:avLst/>
          </a:prstGeom>
          <a:solidFill>
            <a:srgbClr val="C06AA9"/>
          </a:solidFill>
          <a:ln w="12700">
            <a:solidFill>
              <a:srgbClr val="C06AA9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48640" y="73152"/>
            <a:ext cx="9692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現状課題 | 社内稟議プレゼン テンプレート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10424160" y="73152"/>
            <a:ext cx="1554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04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731520" y="822960"/>
            <a:ext cx="10607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3D264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現状課題</a:t>
            </a:r>
            <a:endParaRPr lang="en-US" sz="2600" dirty="0"/>
          </a:p>
        </p:txBody>
      </p:sp>
      <p:sp>
        <p:nvSpPr>
          <p:cNvPr id="7" name="Shape 5"/>
          <p:cNvSpPr/>
          <p:nvPr/>
        </p:nvSpPr>
        <p:spPr>
          <a:xfrm>
            <a:off x="731520" y="1645920"/>
            <a:ext cx="10972800" cy="4480560"/>
          </a:xfrm>
          <a:prstGeom prst="roundRect">
            <a:avLst/>
          </a:prstGeom>
          <a:solidFill>
            <a:srgbClr val="F8F0F9"/>
          </a:solidFill>
          <a:ln w="12700">
            <a:solidFill>
              <a:srgbClr val="EAD9E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005840" y="1828800"/>
            <a:ext cx="10424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6D3F7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要点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1005840" y="2240280"/>
            <a:ext cx="10424160" cy="3749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・差し戻し頻度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・承認リードタイム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・部門間調整コスト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841248" y="566928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D3F7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&lt;&lt;案件固有データに差し替え&gt;&gt;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502920"/>
          </a:xfrm>
          <a:prstGeom prst="rect">
            <a:avLst/>
          </a:prstGeom>
          <a:solidFill>
            <a:srgbClr val="3D2645"/>
          </a:solidFill>
          <a:ln w="12700">
            <a:solidFill>
              <a:srgbClr val="3D2645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66344"/>
            <a:ext cx="12188952" cy="36576"/>
          </a:xfrm>
          <a:prstGeom prst="rect">
            <a:avLst/>
          </a:prstGeom>
          <a:solidFill>
            <a:srgbClr val="C06AA9"/>
          </a:solidFill>
          <a:ln w="12700">
            <a:solidFill>
              <a:srgbClr val="C06AA9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48640" y="73152"/>
            <a:ext cx="9692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施策概要 | 社内稟議プレゼン テンプレート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10424160" y="73152"/>
            <a:ext cx="1554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05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731520" y="822960"/>
            <a:ext cx="10607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3D264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施策概要</a:t>
            </a:r>
            <a:endParaRPr lang="en-US" sz="2600" dirty="0"/>
          </a:p>
        </p:txBody>
      </p:sp>
      <p:sp>
        <p:nvSpPr>
          <p:cNvPr id="7" name="Shape 5"/>
          <p:cNvSpPr/>
          <p:nvPr/>
        </p:nvSpPr>
        <p:spPr>
          <a:xfrm>
            <a:off x="731520" y="1645920"/>
            <a:ext cx="10972800" cy="4480560"/>
          </a:xfrm>
          <a:prstGeom prst="roundRect">
            <a:avLst/>
          </a:prstGeom>
          <a:solidFill>
            <a:srgbClr val="F8F0F9"/>
          </a:solidFill>
          <a:ln w="12700">
            <a:solidFill>
              <a:srgbClr val="EAD9E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005840" y="1828800"/>
            <a:ext cx="10424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6D3F7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要点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1005840" y="2240280"/>
            <a:ext cx="10424160" cy="3749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・導入範囲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・対象部門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・実行ステップ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841248" y="566928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D3F7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&lt;&lt;案件固有データに差し替え&gt;&gt;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502920"/>
          </a:xfrm>
          <a:prstGeom prst="rect">
            <a:avLst/>
          </a:prstGeom>
          <a:solidFill>
            <a:srgbClr val="3D2645"/>
          </a:solidFill>
          <a:ln w="12700">
            <a:solidFill>
              <a:srgbClr val="3D2645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66344"/>
            <a:ext cx="12188952" cy="36576"/>
          </a:xfrm>
          <a:prstGeom prst="rect">
            <a:avLst/>
          </a:prstGeom>
          <a:solidFill>
            <a:srgbClr val="C06AA9"/>
          </a:solidFill>
          <a:ln w="12700">
            <a:solidFill>
              <a:srgbClr val="C06AA9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48640" y="73152"/>
            <a:ext cx="9692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費用内訳 | 社内稟議プレゼン テンプレート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10424160" y="73152"/>
            <a:ext cx="1554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06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731520" y="822960"/>
            <a:ext cx="10607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3D264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費用内訳</a:t>
            </a:r>
            <a:endParaRPr lang="en-US" sz="2600" dirty="0"/>
          </a:p>
        </p:txBody>
      </p:sp>
      <p:sp>
        <p:nvSpPr>
          <p:cNvPr id="7" name="Shape 5"/>
          <p:cNvSpPr/>
          <p:nvPr/>
        </p:nvSpPr>
        <p:spPr>
          <a:xfrm>
            <a:off x="731520" y="1645920"/>
            <a:ext cx="10972800" cy="4480560"/>
          </a:xfrm>
          <a:prstGeom prst="roundRect">
            <a:avLst/>
          </a:prstGeom>
          <a:solidFill>
            <a:srgbClr val="F8F0F9"/>
          </a:solidFill>
          <a:ln w="12700">
            <a:solidFill>
              <a:srgbClr val="EAD9E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005840" y="1828800"/>
            <a:ext cx="10424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6D3F7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要点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1005840" y="2240280"/>
            <a:ext cx="10424160" cy="3749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・初期費用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・運用費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・教育・定着化費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841248" y="566928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D3F7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&lt;&lt;案件固有データに差し替え&gt;&gt;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502920"/>
          </a:xfrm>
          <a:prstGeom prst="rect">
            <a:avLst/>
          </a:prstGeom>
          <a:solidFill>
            <a:srgbClr val="3D2645"/>
          </a:solidFill>
          <a:ln w="12700">
            <a:solidFill>
              <a:srgbClr val="3D2645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66344"/>
            <a:ext cx="12188952" cy="36576"/>
          </a:xfrm>
          <a:prstGeom prst="rect">
            <a:avLst/>
          </a:prstGeom>
          <a:solidFill>
            <a:srgbClr val="C06AA9"/>
          </a:solidFill>
          <a:ln w="12700">
            <a:solidFill>
              <a:srgbClr val="C06AA9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48640" y="73152"/>
            <a:ext cx="9692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投資対効果 | 社内稟議プレゼン テンプレート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10424160" y="73152"/>
            <a:ext cx="1554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07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731520" y="822960"/>
            <a:ext cx="10607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3D264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投資対効果</a:t>
            </a:r>
            <a:endParaRPr lang="en-US" sz="2600" dirty="0"/>
          </a:p>
        </p:txBody>
      </p:sp>
      <p:sp>
        <p:nvSpPr>
          <p:cNvPr id="7" name="Shape 5"/>
          <p:cNvSpPr/>
          <p:nvPr/>
        </p:nvSpPr>
        <p:spPr>
          <a:xfrm>
            <a:off x="731520" y="1645920"/>
            <a:ext cx="10972800" cy="4480560"/>
          </a:xfrm>
          <a:prstGeom prst="roundRect">
            <a:avLst/>
          </a:prstGeom>
          <a:solidFill>
            <a:srgbClr val="F8F0F9"/>
          </a:solidFill>
          <a:ln w="12700">
            <a:solidFill>
              <a:srgbClr val="EAD9E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005840" y="1828800"/>
            <a:ext cx="10424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6D3F7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要点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1005840" y="2240280"/>
            <a:ext cx="10424160" cy="3749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・工数削減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・意思決定高速化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・再利用価値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841248" y="566928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D3F7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&lt;&lt;案件固有データに差し替え&gt;&gt;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502920"/>
          </a:xfrm>
          <a:prstGeom prst="rect">
            <a:avLst/>
          </a:prstGeom>
          <a:solidFill>
            <a:srgbClr val="3D2645"/>
          </a:solidFill>
          <a:ln w="12700">
            <a:solidFill>
              <a:srgbClr val="3D2645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66344"/>
            <a:ext cx="12188952" cy="36576"/>
          </a:xfrm>
          <a:prstGeom prst="rect">
            <a:avLst/>
          </a:prstGeom>
          <a:solidFill>
            <a:srgbClr val="C06AA9"/>
          </a:solidFill>
          <a:ln w="12700">
            <a:solidFill>
              <a:srgbClr val="C06AA9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48640" y="73152"/>
            <a:ext cx="9692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リスクと対策 | 社内稟議プレゼン テンプレート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10424160" y="73152"/>
            <a:ext cx="1554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08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731520" y="822960"/>
            <a:ext cx="10607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3D264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リスクと対策</a:t>
            </a:r>
            <a:endParaRPr lang="en-US" sz="2600" dirty="0"/>
          </a:p>
        </p:txBody>
      </p:sp>
      <p:sp>
        <p:nvSpPr>
          <p:cNvPr id="7" name="Shape 5"/>
          <p:cNvSpPr/>
          <p:nvPr/>
        </p:nvSpPr>
        <p:spPr>
          <a:xfrm>
            <a:off x="731520" y="1645920"/>
            <a:ext cx="10972800" cy="4480560"/>
          </a:xfrm>
          <a:prstGeom prst="roundRect">
            <a:avLst/>
          </a:prstGeom>
          <a:solidFill>
            <a:srgbClr val="F8F0F9"/>
          </a:solidFill>
          <a:ln w="12700">
            <a:solidFill>
              <a:srgbClr val="EAD9E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005840" y="1828800"/>
            <a:ext cx="10424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6D3F7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要点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1005840" y="2240280"/>
            <a:ext cx="10424160" cy="3749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・運用負荷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・関係者調整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・品質担保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841248" y="566928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D3F7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&lt;&lt;案件固有データに差し替え&gt;&gt;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502920"/>
          </a:xfrm>
          <a:prstGeom prst="rect">
            <a:avLst/>
          </a:prstGeom>
          <a:solidFill>
            <a:srgbClr val="3D2645"/>
          </a:solidFill>
          <a:ln w="12700">
            <a:solidFill>
              <a:srgbClr val="3D2645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66344"/>
            <a:ext cx="12188952" cy="36576"/>
          </a:xfrm>
          <a:prstGeom prst="rect">
            <a:avLst/>
          </a:prstGeom>
          <a:solidFill>
            <a:srgbClr val="C06AA9"/>
          </a:solidFill>
          <a:ln w="12700">
            <a:solidFill>
              <a:srgbClr val="C06AA9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48640" y="73152"/>
            <a:ext cx="9692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実行ロードマップ | 社内稟議プレゼン テンプレート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10424160" y="73152"/>
            <a:ext cx="1554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09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731520" y="822960"/>
            <a:ext cx="10607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3D264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実行ロードマップ</a:t>
            </a:r>
            <a:endParaRPr lang="en-US" sz="2600" dirty="0"/>
          </a:p>
        </p:txBody>
      </p:sp>
      <p:sp>
        <p:nvSpPr>
          <p:cNvPr id="7" name="Shape 5"/>
          <p:cNvSpPr/>
          <p:nvPr/>
        </p:nvSpPr>
        <p:spPr>
          <a:xfrm>
            <a:off x="731520" y="1645920"/>
            <a:ext cx="10972800" cy="4480560"/>
          </a:xfrm>
          <a:prstGeom prst="roundRect">
            <a:avLst/>
          </a:prstGeom>
          <a:solidFill>
            <a:srgbClr val="F8F0F9"/>
          </a:solidFill>
          <a:ln w="12700">
            <a:solidFill>
              <a:srgbClr val="EAD9E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005840" y="1828800"/>
            <a:ext cx="10424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6D3F7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要点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1005840" y="2240280"/>
            <a:ext cx="10424160" cy="3749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・0-30日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・31-60日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・61-90日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841248" y="566928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D3F7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&lt;&lt;案件固有データに差し替え&gt;&gt;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Stria Deck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社内稟議プレゼン テンプレート</dc:title>
  <dc:subject/>
  <dc:creator>Stria Deck</dc:creator>
  <cp:lastModifiedBy>Stria Deck</cp:lastModifiedBy>
  <cp:revision>1</cp:revision>
  <dcterms:created xsi:type="dcterms:W3CDTF">2026-02-21T13:26:46Z</dcterms:created>
  <dcterms:modified xsi:type="dcterms:W3CDTF">2026-02-21T13:26:46Z</dcterms:modified>
</cp:coreProperties>
</file>