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75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7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5.xlsx"/></Relationships>
</file>

<file path=ppt/charts/chart7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FCE1C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共有完了率</c:v>
                  </c:pt>
                  <c:pt idx="1">
                    <c:v>改善施策実行率</c:v>
                  </c:pt>
                  <c:pt idx="2">
                    <c:v>商談化率</c:v>
                  </c:pt>
                  <c:pt idx="3">
                    <c:v>ROAS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47</c:v>
                </c:pt>
                <c:pt idx="2">
                  <c:v>45</c:v>
                </c:pt>
                <c:pt idx="3">
                  <c:v>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A54A3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共有完了率</c:v>
                  </c:pt>
                  <c:pt idx="1">
                    <c:v>改善施策実行率</c:v>
                  </c:pt>
                  <c:pt idx="2">
                    <c:v>商談化率</c:v>
                  </c:pt>
                  <c:pt idx="3">
                    <c:v>ROAS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81</c:v>
                </c:pt>
                <c:pt idx="1">
                  <c:v>79</c:v>
                </c:pt>
                <c:pt idx="2">
                  <c:v>73</c:v>
                </c:pt>
                <c:pt idx="3">
                  <c:v>82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322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914400"/>
            <a:ext cx="6035040" cy="2377440"/>
          </a:xfrm>
          <a:prstGeom prst="rect">
            <a:avLst/>
          </a:prstGeom>
          <a:solidFill>
            <a:srgbClr val="A54A35">
              <a:alpha val="66000"/>
            </a:srgbClr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1325880"/>
            <a:ext cx="4846320" cy="2194560"/>
          </a:xfrm>
          <a:prstGeom prst="rect">
            <a:avLst/>
          </a:prstGeom>
          <a:solidFill>
            <a:srgbClr val="F19A49">
              <a:alpha val="54000"/>
            </a:srgbClr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429000"/>
            <a:ext cx="5577840" cy="2743200"/>
          </a:xfrm>
          <a:prstGeom prst="rect">
            <a:avLst/>
          </a:prstGeom>
          <a:solidFill>
            <a:srgbClr val="A54A35">
              <a:alpha val="44000"/>
            </a:srgbClr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施策サマリーブリーフ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施策共有の高速化を起点に、現状整理から実行計画までを短時間で合意形成する構成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MARKETING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主要リスクと対策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主要リスクと対策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定義の不統一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比較不能で判断遅延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定義書を固定しレビュー前に合意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実行優先度の分散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成果未達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優先施策を3件以内に絞る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フォロー不足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改善の停滞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月次レビューと責任者報告を必須化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想定質問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想定質問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何から着手すべきか？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施策共有の高速化に直結する最優先施策から着手します。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どの指標で成果を判断するか？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本資料で定義した主要KPIを月次で追跡します。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関係部門との連携方法は？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役割分担とレビュー周期を固定し、横断で運用します。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改善が進まない場合の対応は？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中間レビューで優先施策を見直し、配分を再調整します。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重点施策3件の承認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推進責任者の任命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90日計画の承認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月次レビュー会の開催確定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本資料の進行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本資料の進行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実績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要因分析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改善施策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次月計画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意思決定事項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結論サマリー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結論サマリー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成果と学びを短時間で共有し、次月施策の意思決定を早める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施策共有の高速化に直結する主要論点を先に合意できる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指標・体制・期限を同時に提示し、実行の遅れを防げる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レビュー会で次アクションを即時確定できる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F19A49">
              <a:alpha val="84000"/>
            </a:srgbClr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重点施策と推進体制、レビュー日程の承認をお願いしたい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現状課題と改善方針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現状課題と改善方針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施策上の課題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改善方針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・チャネル効率差が大きい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・学習が再利用されない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・配分判断が遅い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・勝ち施策へ集中配分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・仮説検証を定型化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・レビュー周期を固定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重要論点の整理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重要論点の整理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論点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926080" y="1691640"/>
            <a:ext cx="265176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017520" y="187452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577840" y="1691640"/>
            <a:ext cx="201168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589520" y="1691640"/>
            <a:ext cx="5330952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680960" y="1874520"/>
            <a:ext cx="51480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打ち手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施策共有の高速化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926080" y="2258568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017520" y="2395728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運用にばらつき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5778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692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標準化を実現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589520" y="2258568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680960" y="2395728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指標定義とレビュー運用を統一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926080" y="2953512"/>
            <a:ext cx="265176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017520" y="3090672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会議で論点が拡散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577840" y="2953512"/>
            <a:ext cx="201168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6692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判断速度を改善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589520" y="2953512"/>
            <a:ext cx="5330952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680960" y="3090672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意思決定項目を事前に固定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実行管理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2926080" y="3648456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017520" y="3785616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担当と期限が曖昧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55778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6692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遅延を抑制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7589520" y="3648456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680960" y="3785616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責任者・期限・評価指標を明確化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効果測定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2926080" y="4343400"/>
            <a:ext cx="265176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017520" y="4480560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成果が可視化されない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5577840" y="4343400"/>
            <a:ext cx="201168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692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継続改善を実現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7589520" y="4343400"/>
            <a:ext cx="5330952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680960" y="4480560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月次でKPIをレビュー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主要KPI（現状 / 目標）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主要KPI（現状 / 目標）</a:t>
            </a:r>
            <a:endParaRPr lang="en-US" sz="2400" dirty="0"/>
          </a:p>
        </p:txBody>
      </p:sp>
      <p:graphicFrame>
        <p:nvGraphicFramePr>
          <p:cNvPr id="17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Shape 15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・定義を固定して時系列比較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・対象範囲を統一して測定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・月次で改善施策を更新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施策優先度（インパクト × 実行難易度）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施策優先度（インパクト × 実行難易度）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A54A3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A54A3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インパクト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実行難易度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・施策共有の高速化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・レビュー運用標準化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計画実行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・データ基盤整備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・部門横断プロセス改善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定常改善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・資料テンプレ更新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再評価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・低影響施策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90日実行計画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90日実行計画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A54A3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1-14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対象範囲・指標・責任者を確定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15-35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テンプレと運用ルールを導入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36-60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先行実行と中間レビューを実施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61-90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全体展開と効果評価を完了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推進体制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マーケ責任者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施策方針と配分決定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運用担当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日次運用と検証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分析担当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データ分析と示唆抽出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営業責任者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商談化観点の連携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施策サマリーブリーフ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2026-03-15T23:16:10Z</dcterms:created>
  <dcterms:modified xsi:type="dcterms:W3CDTF">2026-03-15T23:16:10Z</dcterms:modified>
</cp:coreProperties>
</file>