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8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7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8.xlsx"/></Relationships>
</file>

<file path=ppt/charts/chart7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DEED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説明時間短縮率</c:v>
                  </c:pt>
                  <c:pt idx="1">
                    <c:v>理解度スコア</c:v>
                  </c:pt>
                  <c:pt idx="2">
                    <c:v>商談化率</c:v>
                  </c:pt>
                  <c:pt idx="3">
                    <c:v>資料再利用率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54</c:v>
                </c:pt>
                <c:pt idx="1">
                  <c:v>48</c:v>
                </c:pt>
                <c:pt idx="2">
                  <c:v>45</c:v>
                </c:pt>
                <c:pt idx="3">
                  <c:v>52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36634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説明時間短縮率</c:v>
                  </c:pt>
                  <c:pt idx="1">
                    <c:v>理解度スコア</c:v>
                  </c:pt>
                  <c:pt idx="2">
                    <c:v>商談化率</c:v>
                  </c:pt>
                  <c:pt idx="3">
                    <c:v>資料再利用率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82</c:v>
                </c:pt>
                <c:pt idx="1">
                  <c:v>78</c:v>
                </c:pt>
                <c:pt idx="2">
                  <c:v>73</c:v>
                </c:pt>
                <c:pt idx="3">
                  <c:v>81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82880"/>
            <a:ext cx="822960" cy="7223760"/>
          </a:xfrm>
          <a:prstGeom prst="rect">
            <a:avLst/>
          </a:prstGeom>
          <a:solidFill>
            <a:srgbClr val="366348">
              <a:alpha val="45000"/>
            </a:srgbClr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851392" y="-182880"/>
            <a:ext cx="822960" cy="7223760"/>
          </a:xfrm>
          <a:prstGeom prst="rect">
            <a:avLst/>
          </a:prstGeom>
          <a:solidFill>
            <a:srgbClr val="81B661">
              <a:alpha val="53000"/>
            </a:srgbClr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930384" y="-182880"/>
            <a:ext cx="822960" cy="7223760"/>
          </a:xfrm>
          <a:prstGeom prst="rect">
            <a:avLst/>
          </a:prstGeom>
          <a:solidFill>
            <a:srgbClr val="366348">
              <a:alpha val="61000"/>
            </a:srgbClr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009376" y="-182880"/>
            <a:ext cx="822960" cy="7223760"/>
          </a:xfrm>
          <a:prstGeom prst="rect">
            <a:avLst/>
          </a:prstGeom>
          <a:solidFill>
            <a:srgbClr val="81B661">
              <a:alpha val="69000"/>
            </a:srgbClr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会社紹介 ライト版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短尺会社説明の標準化を起点に、現状整理から実行計画までを短時間で合意形成する構成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BRANDING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主要リスクと対策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定義の不統一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比較不能で判断遅延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定義書を固定しレビュー前に合意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実行優先度の分散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成果未達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優先施策を3件以内に絞る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フォロー不足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改善の停滞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月次レビューと責任者報告を必須化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想定質問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何から着手すべきか？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短尺会社説明の標準化に直結する最優先施策から着手します。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どの指標で成果を判断するか？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本資料で定義した主要KPIを月次で追跡します。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関係部門との連携方法は？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役割分担とレビュー周期を固定し、横断で運用します。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改善が進まない場合の対応は？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中間レビューで優先施策を見直し、配分を再調整します。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重点施策3件の承認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推進責任者の任命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90日計画の承認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月次レビュー会の開催確定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本資料の進行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本資料の進行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ブランド背景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訴求軸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証拠データ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活用シーン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実行計画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合意事項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要点を短時間で伝え、初回面談の理解と信頼を高める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短尺会社説明の標準化に直結する主要論点を先に合意できる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指標・体制・期限を同時に提示し、実行の遅れを防げる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レビュー会で次アクションを即時確定できる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81B661">
              <a:alpha val="84000"/>
            </a:srgbClr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重点施策と推進体制、レビュー日程の承認をお願いしたい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現状課題と改善方針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現状課題と改善方針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訴求上の課題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改善方針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・メッセージが分散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・事例の一貫性不足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・説明品質が属人化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・コアメッセージを統一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・証拠データを標準化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・説明資料を運用ルール化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重要論点の整理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重要論点の整理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265176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577840" y="1691640"/>
            <a:ext cx="2011680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589520" y="1691640"/>
            <a:ext cx="5330952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680960" y="1874520"/>
            <a:ext cx="51480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短尺会社説明の標準化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92608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01752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運用にばらつき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5778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標準化を実現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589520" y="2258568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680960" y="2395728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指標定義とレビュー運用を統一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926080" y="2953512"/>
            <a:ext cx="265176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01752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会議で論点が拡散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577840" y="2953512"/>
            <a:ext cx="201168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判断速度を改善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589520" y="2953512"/>
            <a:ext cx="5330952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680960" y="3090672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意思決定項目を事前に固定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実行管理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担当と期限が曖昧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5778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692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遅延を抑制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589520" y="3648456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680960" y="3785616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責任者・期限・評価指標を明確化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926080" y="4343400"/>
            <a:ext cx="265176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01752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成果が可視化されない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577840" y="4343400"/>
            <a:ext cx="2011680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6692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継続改善を実現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7589520" y="4343400"/>
            <a:ext cx="5330952" cy="694944"/>
          </a:xfrm>
          <a:prstGeom prst="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680960" y="4480560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月次でKPIをレビュー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主要KPI（現状 / 目標）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主要KPI（現状 / 目標）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・定義を固定して時系列比較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・対象範囲を統一して測定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・月次で改善施策を更新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インパクト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D705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・短尺会社説明の標準化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・レビュー運用標準化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・データ基盤整備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・部門横断プロセス改善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定常改善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・資料テンプレ更新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・低影響施策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90日実行計画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90日実行計画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36634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1-14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対象範囲・指標・責任者を確定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15-35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テンプレと運用ルールを導入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36-60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先行実行と中間レビューを実施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366348"/>
          </a:solidFill>
          <a:ln w="12700">
            <a:solidFill>
              <a:srgbClr val="36634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61-90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全体展開と効果評価を完了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806440"/>
            <a:ext cx="12191695" cy="1051560"/>
          </a:xfrm>
          <a:prstGeom prst="rect">
            <a:avLst/>
          </a:prstGeom>
          <a:solidFill>
            <a:srgbClr val="F0F8F1">
              <a:alpha val="90000"/>
            </a:srgbClr>
          </a:solidFill>
          <a:ln w="12700">
            <a:solidFill>
              <a:srgbClr val="F0F8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1E3B2A"/>
          </a:solidFill>
          <a:ln w="12700">
            <a:solidFill>
              <a:srgbClr val="1E3B2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81B661"/>
          </a:solidFill>
          <a:ln w="12700">
            <a:solidFill>
              <a:srgbClr val="81B6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ブランド責任者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訴求方針の策定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広報責任者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発信運用の統括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0F8F1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商談活用の最適化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DEEDC"/>
          </a:solidFill>
          <a:ln w="12700">
            <a:solidFill>
              <a:srgbClr val="DDEE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B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採用責任者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6634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A4A3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採用広報への展開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会社紹介 ライト版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2026-03-15T23:16:10Z</dcterms:created>
  <dcterms:modified xsi:type="dcterms:W3CDTF">2026-03-15T23:16:10Z</dcterms:modified>
</cp:coreProperties>
</file>